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66" y="267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notesMaster" Target="notesMasters/notesMaster1.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6.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image" Target="../media/image224.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9" Type="http://schemas.openxmlformats.org/officeDocument/2006/relationships/image" Target="../media/image23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18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76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02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45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27187</TotalTime>
  <Words>46688</Words>
  <Application>Microsoft Office PowerPoint</Application>
  <PresentationFormat>On-screen Show (4:3)</PresentationFormat>
  <Paragraphs>3613</Paragraphs>
  <Slides>163</Slides>
  <Notes>13</Notes>
  <HiddenSlides>0</HiddenSlides>
  <MMClips>0</MMClips>
  <ScaleCrop>false</ScaleCrop>
  <HeadingPairs>
    <vt:vector size="8" baseType="variant">
      <vt:variant>
        <vt:lpstr>Fonts Used</vt:lpstr>
      </vt:variant>
      <vt:variant>
        <vt:i4>26</vt:i4>
      </vt:variant>
      <vt:variant>
        <vt:lpstr>Theme</vt:lpstr>
      </vt:variant>
      <vt:variant>
        <vt:i4>1</vt:i4>
      </vt:variant>
      <vt:variant>
        <vt:lpstr>Embedded OLE Servers</vt:lpstr>
      </vt:variant>
      <vt:variant>
        <vt:i4>4</vt:i4>
      </vt:variant>
      <vt:variant>
        <vt:lpstr>Slide Titles</vt:lpstr>
      </vt:variant>
      <vt:variant>
        <vt:i4>163</vt:i4>
      </vt:variant>
    </vt:vector>
  </HeadingPairs>
  <TitlesOfParts>
    <vt:vector size="194"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3598</cp:revision>
  <dcterms:created xsi:type="dcterms:W3CDTF">2016-01-14T23:49:10Z</dcterms:created>
  <dcterms:modified xsi:type="dcterms:W3CDTF">2018-08-19T12:55:06Z</dcterms:modified>
</cp:coreProperties>
</file>